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3" r:id="rId2"/>
    <p:sldId id="269" r:id="rId3"/>
    <p:sldId id="291" r:id="rId4"/>
    <p:sldId id="321" r:id="rId5"/>
    <p:sldId id="314" r:id="rId6"/>
    <p:sldId id="293" r:id="rId7"/>
    <p:sldId id="325" r:id="rId8"/>
    <p:sldId id="295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2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="" xmlns:a16="http://schemas.microsoft.com/office/drawing/2014/main" id="{6A68BB90-5778-4326-979D-20CA2FE98A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="" xmlns:a16="http://schemas.microsoft.com/office/drawing/2014/main" id="{223F3FB4-3C55-4B52-B0CD-1AE6FEA0A6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="" xmlns:a16="http://schemas.microsoft.com/office/drawing/2014/main" id="{492AEF01-04E2-445E-ACA9-0C16594A40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AAFC13-7BAA-4208-8274-273B286CC68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46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43CED8E5-1EE0-4956-B048-3BF6170DB4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C7F32-71CD-49AB-A530-5D16AEE04807}" type="datetime1">
              <a:rPr lang="en-US"/>
              <a:pPr>
                <a:defRPr/>
              </a:pPr>
              <a:t>1/23/2022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0830F89A-4BF7-43F3-A8D1-61494C6E7F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175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2914E1A9-1FAC-4879-BC48-6200EB79E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71F29E0-3741-4284-B576-62658629D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03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op 25+ hình nền iPhone 7 và 7 plus full HD đẹp nhất">
            <a:extLst>
              <a:ext uri="{FF2B5EF4-FFF2-40B4-BE49-F238E27FC236}">
                <a16:creationId xmlns="" xmlns:a16="http://schemas.microsoft.com/office/drawing/2014/main" id="{4F158FDC-C48A-4105-B81E-CAB537FF0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2" y="0"/>
            <a:ext cx="122507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ABE2F57D-0B89-4BCA-97BC-6AAE0ADE564A}"/>
              </a:ext>
            </a:extLst>
          </p:cNvPr>
          <p:cNvSpPr txBox="1">
            <a:spLocks/>
          </p:cNvSpPr>
          <p:nvPr/>
        </p:nvSpPr>
        <p:spPr>
          <a:xfrm>
            <a:off x="471338" y="801193"/>
            <a:ext cx="11170763" cy="28280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câu: </a:t>
            </a:r>
            <a:endParaRPr lang="en-US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5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5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5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5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5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5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5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endParaRPr lang="vi-VN" sz="5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vi-VN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(Tr. 21)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780554" y="247195"/>
            <a:ext cx="8195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9431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8E29E2D-563D-4F64-BF73-D6540AFD7608}"/>
              </a:ext>
            </a:extLst>
          </p:cNvPr>
          <p:cNvSpPr txBox="1"/>
          <p:nvPr/>
        </p:nvSpPr>
        <p:spPr>
          <a:xfrm>
            <a:off x="3580158" y="175821"/>
            <a:ext cx="550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hought Bubble: Cloud 12">
            <a:extLst>
              <a:ext uri="{FF2B5EF4-FFF2-40B4-BE49-F238E27FC236}">
                <a16:creationId xmlns="" xmlns:a16="http://schemas.microsoft.com/office/drawing/2014/main" id="{5D775245-2811-41CA-87D6-EB3A7C98AB7D}"/>
              </a:ext>
            </a:extLst>
          </p:cNvPr>
          <p:cNvSpPr/>
          <p:nvPr/>
        </p:nvSpPr>
        <p:spPr>
          <a:xfrm>
            <a:off x="3407036" y="2195379"/>
            <a:ext cx="5966690" cy="2226652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A49C6284-B2D2-46AE-ADA7-51F3282F2783}"/>
              </a:ext>
            </a:extLst>
          </p:cNvPr>
          <p:cNvSpPr txBox="1">
            <a:spLocks/>
          </p:cNvSpPr>
          <p:nvPr/>
        </p:nvSpPr>
        <p:spPr>
          <a:xfrm>
            <a:off x="4578872" y="2978383"/>
            <a:ext cx="3623017" cy="6606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14784BD-96EF-4ED0-91FA-08058A6F46A0}"/>
              </a:ext>
            </a:extLst>
          </p:cNvPr>
          <p:cNvSpPr txBox="1"/>
          <p:nvPr/>
        </p:nvSpPr>
        <p:spPr>
          <a:xfrm>
            <a:off x="2753374" y="648971"/>
            <a:ext cx="76466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2" name="Text Box 9">
            <a:extLst>
              <a:ext uri="{FF2B5EF4-FFF2-40B4-BE49-F238E27FC236}">
                <a16:creationId xmlns="" xmlns:a16="http://schemas.microsoft.com/office/drawing/2014/main" id="{DF04B0F3-4541-4E05-9400-C191F8446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326" y="1626940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trích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="" xmlns:a16="http://schemas.microsoft.com/office/drawing/2014/main" id="{70CED006-4B8A-48CD-AAF0-145C2B7EE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956" y="2195379"/>
            <a:ext cx="10452683" cy="48013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457200"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tóc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chờ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nữa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lát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I-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dậy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: “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Lê-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nin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Tuy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mất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trật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quyền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nhường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quyền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.”</a:t>
            </a:r>
            <a:endParaRPr lang="en-US" altLang="en-US" sz="2400" dirty="0">
              <a:solidFill>
                <a:schemeClr val="tx2"/>
              </a:solidFill>
            </a:endParaRPr>
          </a:p>
          <a:p>
            <a:pPr marL="0" indent="457200" algn="just" eaLnBrk="1" hangingPunct="1">
              <a:lnSpc>
                <a:spcPct val="150000"/>
              </a:lnSpc>
              <a:defRPr/>
            </a:pP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 Lê-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nin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tiện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chối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ngồi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ghế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tóc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457200" algn="r" eaLnBrk="1" hangingPunct="1">
              <a:lnSpc>
                <a:spcPct val="150000"/>
              </a:lnSpc>
              <a:defRPr/>
            </a:pPr>
            <a:r>
              <a:rPr lang="en-US" altLang="en-US" sz="24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400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4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Lãng</a:t>
            </a:r>
            <a:r>
              <a:rPr lang="en-US" altLang="en-US" sz="2400" i="1" dirty="0">
                <a:solidFill>
                  <a:schemeClr val="tx2"/>
                </a:solidFill>
              </a:rPr>
              <a:t> 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en-US" altLang="en-US" sz="3600" dirty="0">
              <a:solidFill>
                <a:srgbClr val="0000FF"/>
              </a:solidFill>
            </a:endParaRPr>
          </a:p>
        </p:txBody>
      </p:sp>
      <p:sp>
        <p:nvSpPr>
          <p:cNvPr id="24" name="Line 11">
            <a:extLst>
              <a:ext uri="{FF2B5EF4-FFF2-40B4-BE49-F238E27FC236}">
                <a16:creationId xmlns="" xmlns:a16="http://schemas.microsoft.com/office/drawing/2014/main" id="{8A6E551E-D509-4489-A2A8-C87BB2A0B0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081" y="2211715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16">
            <a:extLst>
              <a:ext uri="{FF2B5EF4-FFF2-40B4-BE49-F238E27FC236}">
                <a16:creationId xmlns="" xmlns:a16="http://schemas.microsoft.com/office/drawing/2014/main" id="{82A63170-4535-4A69-97BC-B13B679FF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317" y="1149533"/>
            <a:ext cx="18449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I-</a:t>
            </a: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xét</a:t>
            </a:r>
            <a:endParaRPr lang="vi-VN" altLang="en-US" sz="2800" b="1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Line 13">
            <a:extLst>
              <a:ext uri="{FF2B5EF4-FFF2-40B4-BE49-F238E27FC236}">
                <a16:creationId xmlns="" xmlns:a16="http://schemas.microsoft.com/office/drawing/2014/main" id="{44CD46D3-0A34-4ADF-84E5-C2EFD29BCB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59684" y="2734341"/>
            <a:ext cx="9784360" cy="761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3">
            <a:extLst>
              <a:ext uri="{FF2B5EF4-FFF2-40B4-BE49-F238E27FC236}">
                <a16:creationId xmlns="" xmlns:a16="http://schemas.microsoft.com/office/drawing/2014/main" id="{A96E9612-6CC2-4D6D-8443-0264A5ED30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7956" y="3295463"/>
            <a:ext cx="4798503" cy="331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3">
            <a:extLst>
              <a:ext uri="{FF2B5EF4-FFF2-40B4-BE49-F238E27FC236}">
                <a16:creationId xmlns="" xmlns:a16="http://schemas.microsoft.com/office/drawing/2014/main" id="{71EC8CD3-4C49-49B2-B34B-BA10203139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8990" y="3829013"/>
            <a:ext cx="6315054" cy="1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3">
            <a:extLst>
              <a:ext uri="{FF2B5EF4-FFF2-40B4-BE49-F238E27FC236}">
                <a16:creationId xmlns="" xmlns:a16="http://schemas.microsoft.com/office/drawing/2014/main" id="{D4CEC894-C3BE-4B13-89EE-3494F131BC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4318" y="4412737"/>
            <a:ext cx="5674108" cy="3315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3">
            <a:extLst>
              <a:ext uri="{FF2B5EF4-FFF2-40B4-BE49-F238E27FC236}">
                <a16:creationId xmlns="" xmlns:a16="http://schemas.microsoft.com/office/drawing/2014/main" id="{380532A3-EE62-4BA6-B2D9-B721863E70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8627" y="4944656"/>
            <a:ext cx="4382012" cy="267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3">
            <a:extLst>
              <a:ext uri="{FF2B5EF4-FFF2-40B4-BE49-F238E27FC236}">
                <a16:creationId xmlns="" xmlns:a16="http://schemas.microsoft.com/office/drawing/2014/main" id="{1B3C39A7-D555-4326-8206-B254841B86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4317" y="5520207"/>
            <a:ext cx="5031683" cy="331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14" grpId="1"/>
      <p:bldP spid="17" grpId="0"/>
      <p:bldP spid="22" grpId="0"/>
      <p:bldP spid="23" grpId="0"/>
      <p:bldP spid="24" grpId="0" animBg="1"/>
      <p:bldP spid="25" grpId="0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D313B1D-F4D9-439B-9300-2102174C939E}"/>
              </a:ext>
            </a:extLst>
          </p:cNvPr>
          <p:cNvSpPr txBox="1"/>
          <p:nvPr/>
        </p:nvSpPr>
        <p:spPr>
          <a:xfrm>
            <a:off x="3597437" y="194537"/>
            <a:ext cx="550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CA87689-9400-46F3-8009-B9993EF404E6}"/>
              </a:ext>
            </a:extLst>
          </p:cNvPr>
          <p:cNvSpPr txBox="1"/>
          <p:nvPr/>
        </p:nvSpPr>
        <p:spPr>
          <a:xfrm>
            <a:off x="3597437" y="74850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="" xmlns:a16="http://schemas.microsoft.com/office/drawing/2014/main" id="{4D4ACE46-80D6-47ED-82E7-736F53818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992" y="1339427"/>
            <a:ext cx="86619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8" name="Text Box 16">
            <a:extLst>
              <a:ext uri="{FF2B5EF4-FFF2-40B4-BE49-F238E27FC236}">
                <a16:creationId xmlns="" xmlns:a16="http://schemas.microsoft.com/office/drawing/2014/main" id="{BD41B7AC-DB9B-4C23-B48F-48655A0CB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984" y="860130"/>
            <a:ext cx="18449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I-</a:t>
            </a: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xét</a:t>
            </a:r>
            <a:endParaRPr lang="vi-VN" altLang="en-US" sz="2800" b="1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10">
            <a:extLst>
              <a:ext uri="{FF2B5EF4-FFF2-40B4-BE49-F238E27FC236}">
                <a16:creationId xmlns="" xmlns:a16="http://schemas.microsoft.com/office/drawing/2014/main" id="{BE1D5AAD-C514-4801-9A00-C63459181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26" y="1603571"/>
            <a:ext cx="10786434" cy="58169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457200" algn="just" eaLnBrk="1" hangingPunct="1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tóc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chờ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  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nữa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lát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I-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dậy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: “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Lê-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nin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Tuy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mất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trật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quyền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nhường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quyền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.”</a:t>
            </a:r>
            <a:endParaRPr lang="en-US" altLang="en-US" sz="2400" dirty="0">
              <a:solidFill>
                <a:schemeClr val="tx2"/>
              </a:solidFill>
            </a:endParaRPr>
          </a:p>
          <a:p>
            <a:pPr marL="0" indent="457200" algn="just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 Lê-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nin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tiện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chối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 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ngồi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ghế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tóc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457200" algn="r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Lãng</a:t>
            </a:r>
            <a:r>
              <a:rPr lang="en-US" altLang="en-US" sz="2400" b="1" i="1" dirty="0">
                <a:solidFill>
                  <a:schemeClr val="tx2"/>
                </a:solidFill>
              </a:rPr>
              <a:t> 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20" name="Line 13">
            <a:extLst>
              <a:ext uri="{FF2B5EF4-FFF2-40B4-BE49-F238E27FC236}">
                <a16:creationId xmlns="" xmlns:a16="http://schemas.microsoft.com/office/drawing/2014/main" id="{6B86E6CF-8F7E-4419-A719-74BBFCB9F3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6070" y="2245287"/>
            <a:ext cx="8205616" cy="4500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3">
            <a:extLst>
              <a:ext uri="{FF2B5EF4-FFF2-40B4-BE49-F238E27FC236}">
                <a16:creationId xmlns="" xmlns:a16="http://schemas.microsoft.com/office/drawing/2014/main" id="{6E84EA45-74DC-42AD-BB8F-5FA7A25A98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93438" y="2264971"/>
            <a:ext cx="165058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3">
            <a:extLst>
              <a:ext uri="{FF2B5EF4-FFF2-40B4-BE49-F238E27FC236}">
                <a16:creationId xmlns="" xmlns:a16="http://schemas.microsoft.com/office/drawing/2014/main" id="{781D9A9E-373E-4FF7-9573-C08E8D051D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05269" y="2982601"/>
            <a:ext cx="2737779" cy="3130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20126EAD-76B9-4AD8-A4FC-B1F4A1B58B00}"/>
              </a:ext>
            </a:extLst>
          </p:cNvPr>
          <p:cNvCxnSpPr/>
          <p:nvPr/>
        </p:nvCxnSpPr>
        <p:spPr>
          <a:xfrm flipH="1">
            <a:off x="9507149" y="1883971"/>
            <a:ext cx="136525" cy="38100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B3D703A5-22D3-4D2C-9CB3-D093C2916933}"/>
              </a:ext>
            </a:extLst>
          </p:cNvPr>
          <p:cNvCxnSpPr/>
          <p:nvPr/>
        </p:nvCxnSpPr>
        <p:spPr>
          <a:xfrm flipH="1">
            <a:off x="1755868" y="2670553"/>
            <a:ext cx="136525" cy="38100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908A6466-5BEF-42A6-977B-4815BBAE3A09}"/>
              </a:ext>
            </a:extLst>
          </p:cNvPr>
          <p:cNvCxnSpPr/>
          <p:nvPr/>
        </p:nvCxnSpPr>
        <p:spPr>
          <a:xfrm flipH="1">
            <a:off x="9537361" y="3351353"/>
            <a:ext cx="136525" cy="38100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0DA833CA-00E0-4396-88A9-7C642195F18D}"/>
              </a:ext>
            </a:extLst>
          </p:cNvPr>
          <p:cNvCxnSpPr/>
          <p:nvPr/>
        </p:nvCxnSpPr>
        <p:spPr>
          <a:xfrm flipH="1">
            <a:off x="10125457" y="4775975"/>
            <a:ext cx="136525" cy="38100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ine 13">
            <a:extLst>
              <a:ext uri="{FF2B5EF4-FFF2-40B4-BE49-F238E27FC236}">
                <a16:creationId xmlns="" xmlns:a16="http://schemas.microsoft.com/office/drawing/2014/main" id="{DD2369A3-9B27-491B-8006-9786F389D3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04795" y="3788923"/>
            <a:ext cx="5410598" cy="870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3">
            <a:extLst>
              <a:ext uri="{FF2B5EF4-FFF2-40B4-BE49-F238E27FC236}">
                <a16:creationId xmlns="" xmlns:a16="http://schemas.microsoft.com/office/drawing/2014/main" id="{E40B1F29-0E1B-4748-8BAF-532482F14F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48899" y="3769240"/>
            <a:ext cx="1650587" cy="1968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3">
            <a:extLst>
              <a:ext uri="{FF2B5EF4-FFF2-40B4-BE49-F238E27FC236}">
                <a16:creationId xmlns="" xmlns:a16="http://schemas.microsoft.com/office/drawing/2014/main" id="{111FB048-209E-4D8D-A675-5560FAE8345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855" y="4489942"/>
            <a:ext cx="5247145" cy="16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3">
            <a:extLst>
              <a:ext uri="{FF2B5EF4-FFF2-40B4-BE49-F238E27FC236}">
                <a16:creationId xmlns="" xmlns:a16="http://schemas.microsoft.com/office/drawing/2014/main" id="{391027AC-D8AE-4033-88A3-D50F39454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3120" y="5256306"/>
            <a:ext cx="3253789" cy="1720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3">
            <a:extLst>
              <a:ext uri="{FF2B5EF4-FFF2-40B4-BE49-F238E27FC236}">
                <a16:creationId xmlns="" xmlns:a16="http://schemas.microsoft.com/office/drawing/2014/main" id="{AF08E74E-A633-4006-AC58-314C61063E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250" y="5934475"/>
            <a:ext cx="4982158" cy="166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3">
            <a:extLst>
              <a:ext uri="{FF2B5EF4-FFF2-40B4-BE49-F238E27FC236}">
                <a16:creationId xmlns="" xmlns:a16="http://schemas.microsoft.com/office/drawing/2014/main" id="{AEA92247-DB94-4A5A-BE48-99C8469E26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04916" y="5251947"/>
            <a:ext cx="1205768" cy="248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3">
            <a:extLst>
              <a:ext uri="{FF2B5EF4-FFF2-40B4-BE49-F238E27FC236}">
                <a16:creationId xmlns="" xmlns:a16="http://schemas.microsoft.com/office/drawing/2014/main" id="{0DF8CD67-6759-4888-B7C8-1928B1C7F2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7317" y="3027332"/>
            <a:ext cx="955675" cy="166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9232D0F-CB8D-4604-8A97-2B05E07FE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36" y="3051553"/>
            <a:ext cx="955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5DB556B-C009-4091-BE48-A2DC99FEF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211" y="2241250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D281BDD-FD25-4A83-AAF0-33EA84D66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5746" y="2245288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0E1888FF-C084-4CDB-9D68-E6CE70E1B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211" y="3785037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87FF37BE-38C5-49A5-812E-D46BB6DE7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5746" y="3758421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B230FD5-3235-4A24-9713-E16CEDABF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6790" y="5339576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0B0C872-FE25-4AB3-951B-0CB842F0F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410" y="5339576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27C3AEB-CBD9-48A3-80E1-B1195C15D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491" y="5981461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81B180A7-C162-4D32-B327-5D62750F2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148" y="4459846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E2A5D6E4-1500-40E6-88E2-E31B67E0F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855" y="3029001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E31F57C-9F9A-4946-8190-196804A0558C}"/>
              </a:ext>
            </a:extLst>
          </p:cNvPr>
          <p:cNvSpPr txBox="1"/>
          <p:nvPr/>
        </p:nvSpPr>
        <p:spPr>
          <a:xfrm>
            <a:off x="3591083" y="273014"/>
            <a:ext cx="550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8A67539-5364-4557-BE18-63ED06AFBCF3}"/>
              </a:ext>
            </a:extLst>
          </p:cNvPr>
          <p:cNvSpPr txBox="1"/>
          <p:nvPr/>
        </p:nvSpPr>
        <p:spPr>
          <a:xfrm>
            <a:off x="3296070" y="72525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 Box 16">
            <a:extLst>
              <a:ext uri="{FF2B5EF4-FFF2-40B4-BE49-F238E27FC236}">
                <a16:creationId xmlns="" xmlns:a16="http://schemas.microsoft.com/office/drawing/2014/main" id="{FEFE7D00-BDB2-4ADD-8FEE-6A8F4B20D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630" y="836874"/>
            <a:ext cx="18449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I-</a:t>
            </a: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xét</a:t>
            </a:r>
            <a:endParaRPr lang="vi-VN" altLang="en-US" sz="2800" b="1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39">
            <a:extLst>
              <a:ext uri="{FF2B5EF4-FFF2-40B4-BE49-F238E27FC236}">
                <a16:creationId xmlns="" xmlns:a16="http://schemas.microsoft.com/office/drawing/2014/main" id="{4388A7D6-FA20-4C5C-B908-4E48E42E2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630" y="1360094"/>
            <a:ext cx="10135264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vi-VN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26" name="Group 37">
            <a:extLst>
              <a:ext uri="{FF2B5EF4-FFF2-40B4-BE49-F238E27FC236}">
                <a16:creationId xmlns="" xmlns:a16="http://schemas.microsoft.com/office/drawing/2014/main" id="{D49AD2AF-FD3B-4CAC-9AD1-CC181FF84756}"/>
              </a:ext>
            </a:extLst>
          </p:cNvPr>
          <p:cNvGraphicFramePr>
            <a:graphicFrameLocks/>
          </p:cNvGraphicFramePr>
          <p:nvPr/>
        </p:nvGraphicFramePr>
        <p:xfrm>
          <a:off x="637562" y="1814291"/>
          <a:ext cx="11132191" cy="4502276"/>
        </p:xfrm>
        <a:graphic>
          <a:graphicData uri="http://schemas.openxmlformats.org/drawingml/2006/table">
            <a:tbl>
              <a:tblPr/>
              <a:tblGrid>
                <a:gridCol w="68753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568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69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Trong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hiệu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cắt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tóc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anh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nhân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I-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nốp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đang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chờ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tới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lượt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mình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thì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cửa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phòng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lại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mở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,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nữa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tiến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vào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69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Tuy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muốn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làm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mất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trật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tự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,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nhưng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tôi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quyền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nhường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chỗ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đổi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chỗ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950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Lê-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nin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tiện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chối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,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cảm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ơn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I-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nốp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ngồi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vào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ghế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cắt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tóc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 Box 17">
            <a:extLst>
              <a:ext uri="{FF2B5EF4-FFF2-40B4-BE49-F238E27FC236}">
                <a16:creationId xmlns="" xmlns:a16="http://schemas.microsoft.com/office/drawing/2014/main" id="{AA03EC4B-593B-4F2B-8096-A39ED679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202" y="1774057"/>
            <a:ext cx="4303551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6666"/>
                </a:solidFill>
                <a:latin typeface="HP001 4 hàng" pitchFamily="34" charset="-93"/>
              </a:rPr>
              <a:t> </a:t>
            </a:r>
            <a:r>
              <a:rPr lang="en-US" altLang="en-US" sz="2400" dirty="0">
                <a:solidFill>
                  <a:srgbClr val="006666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phẩy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 Box 18">
            <a:extLst>
              <a:ext uri="{FF2B5EF4-FFF2-40B4-BE49-F238E27FC236}">
                <a16:creationId xmlns="" xmlns:a16="http://schemas.microsoft.com/office/drawing/2014/main" id="{2DFAB01F-938A-4CF9-A5A0-427F32243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838" y="3696826"/>
            <a:ext cx="41149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29" name="Text Box 19">
            <a:extLst>
              <a:ext uri="{FF2B5EF4-FFF2-40B4-BE49-F238E27FC236}">
                <a16:creationId xmlns="" xmlns:a16="http://schemas.microsoft.com/office/drawing/2014/main" id="{73A5BABF-FCCF-411B-B4D9-B39205557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838" y="5204848"/>
            <a:ext cx="4033824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phẩy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Line 31">
            <a:extLst>
              <a:ext uri="{FF2B5EF4-FFF2-40B4-BE49-F238E27FC236}">
                <a16:creationId xmlns="" xmlns:a16="http://schemas.microsoft.com/office/drawing/2014/main" id="{635D187B-1A37-4AE8-ADF8-E144C7235C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0630" y="2545315"/>
            <a:ext cx="156162" cy="27358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32">
            <a:extLst>
              <a:ext uri="{FF2B5EF4-FFF2-40B4-BE49-F238E27FC236}">
                <a16:creationId xmlns="" xmlns:a16="http://schemas.microsoft.com/office/drawing/2014/main" id="{04FE7C3E-A20D-49D6-8816-024AB9BAC1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5037" y="5204848"/>
            <a:ext cx="129337" cy="41513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3">
            <a:extLst>
              <a:ext uri="{FF2B5EF4-FFF2-40B4-BE49-F238E27FC236}">
                <a16:creationId xmlns="" xmlns:a16="http://schemas.microsoft.com/office/drawing/2014/main" id="{37FE12EF-0CEF-4D38-81FF-DF8ABECE76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5182" y="2497761"/>
            <a:ext cx="156161" cy="3868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4">
            <a:extLst>
              <a:ext uri="{FF2B5EF4-FFF2-40B4-BE49-F238E27FC236}">
                <a16:creationId xmlns="" xmlns:a16="http://schemas.microsoft.com/office/drawing/2014/main" id="{F5189DB4-A0E0-48E0-9782-1C965A2C78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1912" y="3637578"/>
            <a:ext cx="91076" cy="3868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5F3968D5-311E-407D-BF0F-80121ABFE32F}"/>
              </a:ext>
            </a:extLst>
          </p:cNvPr>
          <p:cNvSpPr/>
          <p:nvPr/>
        </p:nvSpPr>
        <p:spPr>
          <a:xfrm>
            <a:off x="2586793" y="2540054"/>
            <a:ext cx="423694" cy="38686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7F4CD881-7A1C-4F0D-8984-311A40DE82B2}"/>
              </a:ext>
            </a:extLst>
          </p:cNvPr>
          <p:cNvSpPr/>
          <p:nvPr/>
        </p:nvSpPr>
        <p:spPr>
          <a:xfrm>
            <a:off x="5138531" y="2658704"/>
            <a:ext cx="226843" cy="26821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E909A406-C1FF-49D3-876C-124D4E070E2E}"/>
              </a:ext>
            </a:extLst>
          </p:cNvPr>
          <p:cNvSpPr/>
          <p:nvPr/>
        </p:nvSpPr>
        <p:spPr>
          <a:xfrm>
            <a:off x="637561" y="3717160"/>
            <a:ext cx="615765" cy="38686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5AF0B4D8-4510-4FAD-A370-323A37350404}"/>
              </a:ext>
            </a:extLst>
          </p:cNvPr>
          <p:cNvSpPr/>
          <p:nvPr/>
        </p:nvSpPr>
        <p:spPr>
          <a:xfrm>
            <a:off x="3836334" y="5322277"/>
            <a:ext cx="333371" cy="317500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89F9837D-C629-414F-8946-3F7318159DA8}"/>
              </a:ext>
            </a:extLst>
          </p:cNvPr>
          <p:cNvSpPr/>
          <p:nvPr/>
        </p:nvSpPr>
        <p:spPr>
          <a:xfrm>
            <a:off x="6077358" y="3725459"/>
            <a:ext cx="916161" cy="38686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F801221-4BC8-4265-90F8-03565DE25D3C}"/>
              </a:ext>
            </a:extLst>
          </p:cNvPr>
          <p:cNvSpPr txBox="1"/>
          <p:nvPr/>
        </p:nvSpPr>
        <p:spPr>
          <a:xfrm>
            <a:off x="3591083" y="264747"/>
            <a:ext cx="550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E7E9908-31C5-4F5D-9610-7155F756AACC}"/>
              </a:ext>
            </a:extLst>
          </p:cNvPr>
          <p:cNvSpPr txBox="1"/>
          <p:nvPr/>
        </p:nvSpPr>
        <p:spPr>
          <a:xfrm>
            <a:off x="3296070" y="81753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3" name="AutoShape 9">
            <a:extLst>
              <a:ext uri="{FF2B5EF4-FFF2-40B4-BE49-F238E27FC236}">
                <a16:creationId xmlns="" xmlns:a16="http://schemas.microsoft.com/office/drawing/2014/main" id="{6B340620-4E80-4BAE-8AA0-8791B7E72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59" y="2017329"/>
            <a:ext cx="11194482" cy="4433581"/>
          </a:xfrm>
          <a:prstGeom prst="flowChartAlternateProcess">
            <a:avLst/>
          </a:prstGeom>
          <a:solidFill>
            <a:srgbClr val="FFFFCC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34" name="Text Box 10">
            <a:extLst>
              <a:ext uri="{FF2B5EF4-FFF2-40B4-BE49-F238E27FC236}">
                <a16:creationId xmlns="" xmlns:a16="http://schemas.microsoft.com/office/drawing/2014/main" id="{D291C75C-8C5B-4FBD-984D-8846F3EF9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2038302"/>
            <a:ext cx="107798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5" name="Text Box 11">
            <a:extLst>
              <a:ext uri="{FF2B5EF4-FFF2-40B4-BE49-F238E27FC236}">
                <a16:creationId xmlns="" xmlns:a16="http://schemas.microsoft.com/office/drawing/2014/main" id="{07221902-29DD-480B-8163-09EFF5E79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3031543"/>
            <a:ext cx="111944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2.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, hay,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36" name="Text Box 12">
            <a:extLst>
              <a:ext uri="{FF2B5EF4-FFF2-40B4-BE49-F238E27FC236}">
                <a16:creationId xmlns="" xmlns:a16="http://schemas.microsoft.com/office/drawing/2014/main" id="{6FF3B401-9F43-4776-AB6A-B8EA1E3CD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35285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3.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7" name="Text Box 13">
            <a:extLst>
              <a:ext uri="{FF2B5EF4-FFF2-40B4-BE49-F238E27FC236}">
                <a16:creationId xmlns="" xmlns:a16="http://schemas.microsoft.com/office/drawing/2014/main" id="{C6014A38-EB60-44BE-8856-0CEB49A49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406147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 ; do…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…;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sz="2800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="" xmlns:a16="http://schemas.microsoft.com/office/drawing/2014/main" id="{8511AB56-DE22-4257-8FCC-C310ABAE3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45516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…;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…;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hễ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39" name="Text Box 16">
            <a:extLst>
              <a:ext uri="{FF2B5EF4-FFF2-40B4-BE49-F238E27FC236}">
                <a16:creationId xmlns="" xmlns:a16="http://schemas.microsoft.com/office/drawing/2014/main" id="{1E3EE655-3E6A-41E5-8E78-4D7A1CC57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509748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tuy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…;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mặc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dù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40" name="Text Box 17">
            <a:extLst>
              <a:ext uri="{FF2B5EF4-FFF2-40B4-BE49-F238E27FC236}">
                <a16:creationId xmlns="" xmlns:a16="http://schemas.microsoft.com/office/drawing/2014/main" id="{D9F631D6-8FCB-40BD-BAD1-7A80AA624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555468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- chẳng những… mà…; không chỉ… mà…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B0C87F8-1B14-4880-BA1E-E19C26868F33}"/>
              </a:ext>
            </a:extLst>
          </p:cNvPr>
          <p:cNvSpPr txBox="1"/>
          <p:nvPr/>
        </p:nvSpPr>
        <p:spPr>
          <a:xfrm>
            <a:off x="4836879" y="1392769"/>
            <a:ext cx="2268597" cy="5232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GHI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EFF340-DA97-4F69-A0DA-1E44669C4CC7}"/>
              </a:ext>
            </a:extLst>
          </p:cNvPr>
          <p:cNvSpPr txBox="1"/>
          <p:nvPr/>
        </p:nvSpPr>
        <p:spPr>
          <a:xfrm>
            <a:off x="3012135" y="-79728"/>
            <a:ext cx="735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0EA3963-C13A-4175-BDE6-91CD5D16FC16}"/>
              </a:ext>
            </a:extLst>
          </p:cNvPr>
          <p:cNvSpPr txBox="1"/>
          <p:nvPr/>
        </p:nvSpPr>
        <p:spPr>
          <a:xfrm>
            <a:off x="3833824" y="24199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="" xmlns:a16="http://schemas.microsoft.com/office/drawing/2014/main" id="{3CFB7488-E811-42EE-A3A5-80C7ADDEF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24" y="751384"/>
            <a:ext cx="1991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III-</a:t>
            </a:r>
            <a:r>
              <a:rPr lang="en-US" alt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24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tập</a:t>
            </a:r>
            <a:endParaRPr lang="en-US" altLang="en-US" sz="24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="" xmlns:a16="http://schemas.microsoft.com/office/drawing/2014/main" id="{0D5CF5E3-DC5D-4A9B-9D79-4C750B25E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4624" y="763609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1 (Trang 22)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9" name="Text Box 12">
            <a:extLst>
              <a:ext uri="{FF2B5EF4-FFF2-40B4-BE49-F238E27FC236}">
                <a16:creationId xmlns="" xmlns:a16="http://schemas.microsoft.com/office/drawing/2014/main" id="{FA1E70AC-AE3C-43D2-9642-C0ED5BAEA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23" y="1593680"/>
            <a:ext cx="10765653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ủng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hộ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tin,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trau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dồi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đạo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đức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mạng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.          </a:t>
            </a: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Minh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Line 25">
            <a:extLst>
              <a:ext uri="{FF2B5EF4-FFF2-40B4-BE49-F238E27FC236}">
                <a16:creationId xmlns="" xmlns:a16="http://schemas.microsoft.com/office/drawing/2014/main" id="{A7DD4595-676A-4D3C-A4E3-BBF5D7D08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81912" y="1188775"/>
            <a:ext cx="1610091" cy="928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13">
            <a:extLst>
              <a:ext uri="{FF2B5EF4-FFF2-40B4-BE49-F238E27FC236}">
                <a16:creationId xmlns="" xmlns:a16="http://schemas.microsoft.com/office/drawing/2014/main" id="{5D5A8B58-9BE2-4691-A0BF-2C22EB2303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4316" y="1594606"/>
            <a:ext cx="33829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Text Box 18">
            <a:extLst>
              <a:ext uri="{FF2B5EF4-FFF2-40B4-BE49-F238E27FC236}">
                <a16:creationId xmlns="" xmlns:a16="http://schemas.microsoft.com/office/drawing/2014/main" id="{E44BC8C5-7E5E-4291-AD1C-8C7132202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20" y="1644507"/>
            <a:ext cx="10774042" cy="2380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ủng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hộ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tin,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endParaRPr lang="vi-VN" altLang="en-US" sz="2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Line 13">
            <a:extLst>
              <a:ext uri="{FF2B5EF4-FFF2-40B4-BE49-F238E27FC236}">
                <a16:creationId xmlns="" xmlns:a16="http://schemas.microsoft.com/office/drawing/2014/main" id="{80709D87-0339-475A-AEC9-F0D1CC30DE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36116" y="1215111"/>
            <a:ext cx="1212908" cy="928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4" name="Line 13">
            <a:extLst>
              <a:ext uri="{FF2B5EF4-FFF2-40B4-BE49-F238E27FC236}">
                <a16:creationId xmlns="" xmlns:a16="http://schemas.microsoft.com/office/drawing/2014/main" id="{FF7B003B-52BF-45EF-B84B-EE91A85375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1149" y="1594606"/>
            <a:ext cx="123656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5" name="Line 13">
            <a:extLst>
              <a:ext uri="{FF2B5EF4-FFF2-40B4-BE49-F238E27FC236}">
                <a16:creationId xmlns="" xmlns:a16="http://schemas.microsoft.com/office/drawing/2014/main" id="{15D760AE-E817-4DCF-893C-4692907FE6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6864" y="2292792"/>
            <a:ext cx="9481833" cy="8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3">
            <a:extLst>
              <a:ext uri="{FF2B5EF4-FFF2-40B4-BE49-F238E27FC236}">
                <a16:creationId xmlns="" xmlns:a16="http://schemas.microsoft.com/office/drawing/2014/main" id="{16EA8463-2C99-4BE1-96B2-5CDBB1362C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4961" y="3055783"/>
            <a:ext cx="1646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3">
            <a:extLst>
              <a:ext uri="{FF2B5EF4-FFF2-40B4-BE49-F238E27FC236}">
                <a16:creationId xmlns="" xmlns:a16="http://schemas.microsoft.com/office/drawing/2014/main" id="{1B8DA8F2-783F-470F-B857-7631706727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5656" y="3031533"/>
            <a:ext cx="4561485" cy="1607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50344C9F-CD81-4A8A-9F7A-7CC97AB84B66}"/>
              </a:ext>
            </a:extLst>
          </p:cNvPr>
          <p:cNvCxnSpPr/>
          <p:nvPr/>
        </p:nvCxnSpPr>
        <p:spPr>
          <a:xfrm flipH="1">
            <a:off x="2511273" y="2658572"/>
            <a:ext cx="136525" cy="3810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AC51E37-47C1-4C21-B638-AC518455F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9" y="2333963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ABBE490-0DCD-4A1E-B1AA-127CD4413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724" y="3044500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DF25CD3C-008F-48FA-9AEF-322E327A36F7}"/>
              </a:ext>
            </a:extLst>
          </p:cNvPr>
          <p:cNvSpPr/>
          <p:nvPr/>
        </p:nvSpPr>
        <p:spPr>
          <a:xfrm>
            <a:off x="1204632" y="1932974"/>
            <a:ext cx="633478" cy="461963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A67EC279-096F-414E-9AE3-C979B1129006}"/>
              </a:ext>
            </a:extLst>
          </p:cNvPr>
          <p:cNvSpPr/>
          <p:nvPr/>
        </p:nvSpPr>
        <p:spPr>
          <a:xfrm>
            <a:off x="2661532" y="2647723"/>
            <a:ext cx="465766" cy="457879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  <p:bldP spid="22" grpId="0" animBg="1"/>
      <p:bldP spid="30" grpId="0"/>
      <p:bldP spid="31" grpId="0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EFF340-DA97-4F69-A0DA-1E44669C4CC7}"/>
              </a:ext>
            </a:extLst>
          </p:cNvPr>
          <p:cNvSpPr txBox="1"/>
          <p:nvPr/>
        </p:nvSpPr>
        <p:spPr>
          <a:xfrm>
            <a:off x="3012135" y="-79728"/>
            <a:ext cx="735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0EA3963-C13A-4175-BDE6-91CD5D16FC16}"/>
              </a:ext>
            </a:extLst>
          </p:cNvPr>
          <p:cNvSpPr txBox="1"/>
          <p:nvPr/>
        </p:nvSpPr>
        <p:spPr>
          <a:xfrm>
            <a:off x="3833824" y="24199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="" xmlns:a16="http://schemas.microsoft.com/office/drawing/2014/main" id="{3CFB7488-E811-42EE-A3A5-80C7ADDEF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24" y="751384"/>
            <a:ext cx="1991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III-</a:t>
            </a:r>
            <a:r>
              <a:rPr lang="en-US" alt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24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tập</a:t>
            </a:r>
            <a:endParaRPr lang="en-US" altLang="en-US" sz="24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 Box 9">
            <a:extLst>
              <a:ext uri="{FF2B5EF4-FFF2-40B4-BE49-F238E27FC236}">
                <a16:creationId xmlns="" xmlns:a16="http://schemas.microsoft.com/office/drawing/2014/main" id="{DAC2F61B-DBB6-4898-917E-9695E2031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73" y="1299939"/>
            <a:ext cx="11364286" cy="501675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2 (Trang 23)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bớt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khôi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ngạc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 -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Vũ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Tán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cử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?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Tô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Hiến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tâu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 -  (…)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hầu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hạ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giỏi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xin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cử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Vũ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Tán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(…)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xin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cử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Tá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chemeClr val="tx2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Quỳnh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Cư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Đỗ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Đức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Hùng</a:t>
            </a:r>
            <a:endParaRPr lang="en-US" altLang="en-US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 Box 14">
            <a:extLst>
              <a:ext uri="{FF2B5EF4-FFF2-40B4-BE49-F238E27FC236}">
                <a16:creationId xmlns="" xmlns:a16="http://schemas.microsoft.com/office/drawing/2014/main" id="{B1F7F801-3B1D-4651-9EC4-DCB9C054B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037" y="4291312"/>
            <a:ext cx="1010393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Nếu</a:t>
            </a:r>
            <a:endParaRPr lang="vi-V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Text Box 14">
            <a:extLst>
              <a:ext uri="{FF2B5EF4-FFF2-40B4-BE49-F238E27FC236}">
                <a16:creationId xmlns="" xmlns:a16="http://schemas.microsoft.com/office/drawing/2014/main" id="{BF76349F-00B2-4B3A-8127-C49264B01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9195" y="4752977"/>
            <a:ext cx="747174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endParaRPr lang="vi-V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1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86F0445-F2D7-4906-9367-B477FA3C77B6}"/>
              </a:ext>
            </a:extLst>
          </p:cNvPr>
          <p:cNvSpPr txBox="1"/>
          <p:nvPr/>
        </p:nvSpPr>
        <p:spPr>
          <a:xfrm>
            <a:off x="2020215" y="349966"/>
            <a:ext cx="7356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C0E5E58-CF8B-4F84-8955-A256A77D6624}"/>
              </a:ext>
            </a:extLst>
          </p:cNvPr>
          <p:cNvSpPr txBox="1"/>
          <p:nvPr/>
        </p:nvSpPr>
        <p:spPr>
          <a:xfrm>
            <a:off x="2696066" y="936800"/>
            <a:ext cx="7218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="" xmlns:a16="http://schemas.microsoft.com/office/drawing/2014/main" id="{7B1D8343-BD13-47F1-969F-2FDD390AC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724" y="1578925"/>
            <a:ext cx="111603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3 (Trang 23)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="" xmlns:a16="http://schemas.microsoft.com/office/drawing/2014/main" id="{3E821066-DF4C-4636-8A7B-57F255510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723" y="2990380"/>
            <a:ext cx="104100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can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gián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   …             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vua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="" xmlns:a16="http://schemas.microsoft.com/office/drawing/2014/main" id="{BF32DD01-65E1-4D5F-AB6B-D2E75E4C4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724" y="3692388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 … 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0" name="Text Box 12">
            <a:extLst>
              <a:ext uri="{FF2B5EF4-FFF2-40B4-BE49-F238E27FC236}">
                <a16:creationId xmlns="" xmlns:a16="http://schemas.microsoft.com/office/drawing/2014/main" id="{54A7E362-F00A-4D0F-B688-F094DB51B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724" y="2238468"/>
            <a:ext cx="107852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Tấm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hiền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lành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…  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Cám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lười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biếng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ác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1" name="Text Box 10">
            <a:extLst>
              <a:ext uri="{FF2B5EF4-FFF2-40B4-BE49-F238E27FC236}">
                <a16:creationId xmlns="" xmlns:a16="http://schemas.microsoft.com/office/drawing/2014/main" id="{3797F4F6-BECC-4A94-81CB-56E4A1751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56" y="2177032"/>
            <a:ext cx="13102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còn</a:t>
            </a:r>
            <a:endParaRPr lang="vi-VN" altLang="en-US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="" xmlns:a16="http://schemas.microsoft.com/office/drawing/2014/main" id="{6734C38D-C803-40D7-BF4E-CE26B3742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6706" y="3001720"/>
            <a:ext cx="320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  <a:endParaRPr lang="vi-VN" altLang="en-US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12">
            <a:extLst>
              <a:ext uri="{FF2B5EF4-FFF2-40B4-BE49-F238E27FC236}">
                <a16:creationId xmlns="" xmlns:a16="http://schemas.microsoft.com/office/drawing/2014/main" id="{223ECDFB-D07A-41E5-827F-AA80AB710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217" y="3720882"/>
            <a:ext cx="11369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hay</a:t>
            </a:r>
            <a:endParaRPr lang="vi-VN" altLang="en-US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Line 13">
            <a:extLst>
              <a:ext uri="{FF2B5EF4-FFF2-40B4-BE49-F238E27FC236}">
                <a16:creationId xmlns="" xmlns:a16="http://schemas.microsoft.com/office/drawing/2014/main" id="{7682E1AB-2192-4A12-9434-E732364A51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7549" y="2002042"/>
            <a:ext cx="2536373" cy="996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421B6AD-E4DA-4D3C-A860-57C8377AC4B0}"/>
              </a:ext>
            </a:extLst>
          </p:cNvPr>
          <p:cNvSpPr txBox="1"/>
          <p:nvPr/>
        </p:nvSpPr>
        <p:spPr>
          <a:xfrm>
            <a:off x="4037703" y="4925132"/>
            <a:ext cx="4045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nền win 10 Full HD cực đẹp làm hình nền máy tính - Hình Ảnh Đẹp HD">
            <a:extLst>
              <a:ext uri="{FF2B5EF4-FFF2-40B4-BE49-F238E27FC236}">
                <a16:creationId xmlns="" xmlns:a16="http://schemas.microsoft.com/office/drawing/2014/main" id="{8E3CDA9D-629C-47D4-91A0-6399E802E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CBF53611-ADDC-4684-8945-4646F619FCB8}"/>
              </a:ext>
            </a:extLst>
          </p:cNvPr>
          <p:cNvSpPr txBox="1">
            <a:spLocks/>
          </p:cNvSpPr>
          <p:nvPr/>
        </p:nvSpPr>
        <p:spPr>
          <a:xfrm>
            <a:off x="336958" y="633687"/>
            <a:ext cx="7557083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/>
              <a:t>Chào</a:t>
            </a:r>
            <a:r>
              <a:rPr lang="en-US" sz="5400" b="1" dirty="0"/>
              <a:t> </a:t>
            </a:r>
            <a:r>
              <a:rPr lang="en-US" sz="5400" b="1" dirty="0" err="1"/>
              <a:t>tạm</a:t>
            </a:r>
            <a:r>
              <a:rPr lang="en-US" sz="5400" b="1" dirty="0"/>
              <a:t> </a:t>
            </a:r>
            <a:r>
              <a:rPr lang="en-US" sz="5400" b="1" dirty="0" err="1"/>
              <a:t>biệt</a:t>
            </a:r>
            <a:r>
              <a:rPr lang="en-US" sz="5400" b="1" dirty="0"/>
              <a:t> </a:t>
            </a:r>
            <a:r>
              <a:rPr lang="en-US" sz="5400" b="1" dirty="0" err="1"/>
              <a:t>các</a:t>
            </a:r>
            <a:r>
              <a:rPr lang="en-US" sz="5400" b="1" dirty="0"/>
              <a:t> </a:t>
            </a:r>
            <a:r>
              <a:rPr lang="en-US" sz="5400" b="1" dirty="0" err="1"/>
              <a:t>em</a:t>
            </a:r>
            <a:r>
              <a:rPr lang="en-US" sz="5400" b="1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2131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101</TotalTime>
  <Words>959</Words>
  <Application>Microsoft Office PowerPoint</Application>
  <PresentationFormat>Custom</PresentationFormat>
  <Paragraphs>82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Cherry Blossom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Tiết: Luyện từ và câu</dc:title>
  <dc:creator>Admin</dc:creator>
  <cp:lastModifiedBy>21AK22</cp:lastModifiedBy>
  <cp:revision>17</cp:revision>
  <dcterms:created xsi:type="dcterms:W3CDTF">2021-12-23T12:44:29Z</dcterms:created>
  <dcterms:modified xsi:type="dcterms:W3CDTF">2022-01-23T09:23:05Z</dcterms:modified>
</cp:coreProperties>
</file>